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01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82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139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491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106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6574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502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542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057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982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474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99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06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886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973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55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39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116D828-2147-4E26-8D64-49AC165079B7}" type="datetimeFigureOut">
              <a:rPr lang="uk-UA" smtClean="0"/>
              <a:t>06.09.2021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3579D-71AF-4961-AA12-C48898C9CD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3570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E2825-3E08-48F6-8209-30387E3D9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228" y="1008186"/>
            <a:ext cx="7446256" cy="1084384"/>
          </a:xfrm>
        </p:spPr>
        <p:txBody>
          <a:bodyPr/>
          <a:lstStyle/>
          <a:p>
            <a:r>
              <a:rPr lang="uk-UA" sz="8000" dirty="0"/>
              <a:t>Я зроблю вас</a:t>
            </a:r>
          </a:p>
        </p:txBody>
      </p:sp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74C7D1EB-2C3D-4F3B-83FC-FC8081826580}"/>
              </a:ext>
            </a:extLst>
          </p:cNvPr>
          <p:cNvSpPr txBox="1">
            <a:spLocks/>
          </p:cNvSpPr>
          <p:nvPr/>
        </p:nvSpPr>
        <p:spPr>
          <a:xfrm>
            <a:off x="228600" y="2417885"/>
            <a:ext cx="8730762" cy="42115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§"/>
            </a:pPr>
            <a:r>
              <a:rPr lang="uk-UA" sz="5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Бог хоче формувати нас/вас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uk-UA" sz="54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хочу я бути сформованим?</a:t>
            </a:r>
          </a:p>
        </p:txBody>
      </p:sp>
    </p:spTree>
    <p:extLst>
      <p:ext uri="{BB962C8B-B14F-4D97-AF65-F5344CB8AC3E}">
        <p14:creationId xmlns:p14="http://schemas.microsoft.com/office/powerpoint/2010/main" val="169458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DC1A3-69D5-41C3-B156-64E043EC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223" y="1239715"/>
            <a:ext cx="8730761" cy="53896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Чи дійсно я хочу проходити через біль, щоб бути оновленим?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Чи задоволений я своєю колишньою духовною продуктивністю?</a:t>
            </a:r>
          </a:p>
        </p:txBody>
      </p:sp>
    </p:spTree>
    <p:extLst>
      <p:ext uri="{BB962C8B-B14F-4D97-AF65-F5344CB8AC3E}">
        <p14:creationId xmlns:p14="http://schemas.microsoft.com/office/powerpoint/2010/main" val="321774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DC1A3-69D5-41C3-B156-64E043EC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3337"/>
            <a:ext cx="8563708" cy="54160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Яким може бути життя, наповнене СИЛОЮ Святого Духа?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Чи дійсно я готовий на такі великі зміни?</a:t>
            </a:r>
          </a:p>
        </p:txBody>
      </p:sp>
    </p:spTree>
    <p:extLst>
      <p:ext uri="{BB962C8B-B14F-4D97-AF65-F5344CB8AC3E}">
        <p14:creationId xmlns:p14="http://schemas.microsoft.com/office/powerpoint/2010/main" val="294193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DC1A3-69D5-41C3-B156-64E043EC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77" y="636110"/>
            <a:ext cx="8563708" cy="538089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Які можуть бути приховані перешкоди?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Чи хочу я взяти на себе зобов’язання знаходити і боротися з цими перешкодами протягом наступних 30 днів?</a:t>
            </a:r>
          </a:p>
        </p:txBody>
      </p:sp>
    </p:spTree>
    <p:extLst>
      <p:ext uri="{BB962C8B-B14F-4D97-AF65-F5344CB8AC3E}">
        <p14:creationId xmlns:p14="http://schemas.microsoft.com/office/powerpoint/2010/main" val="97203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DC1A3-69D5-41C3-B156-64E043EC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199"/>
            <a:ext cx="8563708" cy="50292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5400" dirty="0">
                <a:latin typeface="Arial" panose="020B0604020202020204" pitchFamily="34" charset="0"/>
                <a:cs typeface="Arial" panose="020B0604020202020204" pitchFamily="34" charset="0"/>
              </a:rPr>
              <a:t>Глибоко всередині чи захочу я переїхати в іншу область?</a:t>
            </a:r>
          </a:p>
        </p:txBody>
      </p:sp>
    </p:spTree>
    <p:extLst>
      <p:ext uri="{BB962C8B-B14F-4D97-AF65-F5344CB8AC3E}">
        <p14:creationId xmlns:p14="http://schemas.microsoft.com/office/powerpoint/2010/main" val="2275494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88</Words>
  <Application>Microsoft Office PowerPoint</Application>
  <PresentationFormat>Екран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Іон</vt:lpstr>
      <vt:lpstr>Я зроблю вас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зроблю вас</dc:title>
  <dc:creator>ПЛвЦ Рівне</dc:creator>
  <cp:lastModifiedBy>Dubenchuk Ivanka</cp:lastModifiedBy>
  <cp:revision>5</cp:revision>
  <dcterms:created xsi:type="dcterms:W3CDTF">2020-09-11T11:57:29Z</dcterms:created>
  <dcterms:modified xsi:type="dcterms:W3CDTF">2021-09-06T05:47:25Z</dcterms:modified>
</cp:coreProperties>
</file>